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10287000" cy="6858000" type="35mm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B4B8"/>
    <a:srgbClr val="B22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66" d="100"/>
          <a:sy n="66" d="100"/>
        </p:scale>
        <p:origin x="1726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2B270-E4E9-40BA-B2A5-8578D47D46FB}" type="datetimeFigureOut">
              <a:rPr lang="en-GB" smtClean="0"/>
              <a:t>2025-04-02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A3CBD-D6D7-47EC-9F85-3DB509BDCC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061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A3CBD-D6D7-47EC-9F85-3DB509BDCC9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250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1122363"/>
            <a:ext cx="874395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875" y="3602038"/>
            <a:ext cx="771525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2025-04-02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705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2025-04-02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005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1635" y="365125"/>
            <a:ext cx="2218134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232" y="365125"/>
            <a:ext cx="6525816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2025-04-02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408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2025-04-02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44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874" y="1709740"/>
            <a:ext cx="887253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874" y="4589465"/>
            <a:ext cx="887253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2025-04-02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231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7231" y="1825625"/>
            <a:ext cx="4371975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794" y="1825625"/>
            <a:ext cx="4371975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2025-04-02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341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365127"/>
            <a:ext cx="8872538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572" y="1681163"/>
            <a:ext cx="435188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572" y="2505075"/>
            <a:ext cx="4351883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7794" y="1681163"/>
            <a:ext cx="437331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7794" y="2505075"/>
            <a:ext cx="4373315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2025-04-02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799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2025-04-02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968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2025-04-02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891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457200"/>
            <a:ext cx="3317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315" y="987427"/>
            <a:ext cx="520779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2057400"/>
            <a:ext cx="3317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2025-04-02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816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457200"/>
            <a:ext cx="3317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73315" y="987427"/>
            <a:ext cx="5207794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2057400"/>
            <a:ext cx="3317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1121-77F4-4191-BF5C-F42315777D65}" type="datetimeFigureOut">
              <a:rPr lang="en-GB" smtClean="0"/>
              <a:t>2025-04-02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64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7231" y="365127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231" y="1825625"/>
            <a:ext cx="88725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231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0C1121-77F4-4191-BF5C-F42315777D65}" type="datetimeFigureOut">
              <a:rPr lang="en-GB" smtClean="0"/>
              <a:t>2025-04-02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569" y="6356352"/>
            <a:ext cx="34718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5194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37B428-89BB-4299-AF9E-49C0A4029A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619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4B2794-F51D-6383-179A-5755EABE75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5717860" y="535781"/>
            <a:ext cx="21722721" cy="5786438"/>
            <a:chOff x="-6776723" y="0"/>
            <a:chExt cx="25745447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FF537C9-1897-AB65-A7E3-C768FDAB04E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19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F53E473-2329-FEC9-4585-35BC9694168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-6776723" y="2465408"/>
              <a:ext cx="25745447" cy="1927185"/>
              <a:chOff x="-7728051" y="2613613"/>
              <a:chExt cx="25745447" cy="192718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15DC704-E7A4-3ED1-318A-87FC7907D3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-3889927" y="2613613"/>
                <a:ext cx="14231074" cy="1927185"/>
              </a:xfrm>
              <a:prstGeom prst="rect">
                <a:avLst/>
              </a:prstGeom>
              <a:solidFill>
                <a:srgbClr val="B22831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519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29B6081-5774-F509-321B-9F561861875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-51803" y="2613613"/>
                <a:ext cx="14231074" cy="1927185"/>
              </a:xfrm>
              <a:prstGeom prst="rect">
                <a:avLst/>
              </a:prstGeom>
              <a:solidFill>
                <a:srgbClr val="B22831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519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FF662DD-BDCA-9648-159A-210E277A68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3786322" y="2613613"/>
                <a:ext cx="14231074" cy="1927185"/>
              </a:xfrm>
              <a:prstGeom prst="rect">
                <a:avLst/>
              </a:prstGeom>
              <a:solidFill>
                <a:srgbClr val="B22831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519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3A6BED0-B482-BFF0-7CB0-C93BAC32AE8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8900000">
                <a:off x="-7728051" y="2613613"/>
                <a:ext cx="14231074" cy="1927185"/>
              </a:xfrm>
              <a:prstGeom prst="rect">
                <a:avLst/>
              </a:prstGeom>
              <a:solidFill>
                <a:srgbClr val="B22831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519" dirty="0"/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C609094-C053-F751-8068-AAC2AE08424D}"/>
              </a:ext>
            </a:extLst>
          </p:cNvPr>
          <p:cNvSpPr txBox="1"/>
          <p:nvPr/>
        </p:nvSpPr>
        <p:spPr>
          <a:xfrm>
            <a:off x="404062" y="194211"/>
            <a:ext cx="94788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400" cap="small" dirty="0">
                <a:ln w="9525">
                  <a:noFill/>
                </a:ln>
                <a:solidFill>
                  <a:srgbClr val="B2283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Fantasy Kit | Leyton Orient | Season 2025/26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C3B19C-9240-1D4C-B2D3-C2DE8E9CB72C}"/>
              </a:ext>
            </a:extLst>
          </p:cNvPr>
          <p:cNvGrpSpPr/>
          <p:nvPr/>
        </p:nvGrpSpPr>
        <p:grpSpPr>
          <a:xfrm>
            <a:off x="-443678" y="971588"/>
            <a:ext cx="4258485" cy="6042624"/>
            <a:chOff x="-443678" y="774819"/>
            <a:chExt cx="4258485" cy="60426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D03E12-E8ED-03C6-22B9-00FB63C4605F}"/>
                </a:ext>
              </a:extLst>
            </p:cNvPr>
            <p:cNvGrpSpPr/>
            <p:nvPr/>
          </p:nvGrpSpPr>
          <p:grpSpPr>
            <a:xfrm>
              <a:off x="-443678" y="774819"/>
              <a:ext cx="4258485" cy="5356995"/>
              <a:chOff x="-311480" y="774819"/>
              <a:chExt cx="4258485" cy="5356995"/>
            </a:xfrm>
          </p:grpSpPr>
          <p:pic>
            <p:nvPicPr>
              <p:cNvPr id="5" name="Picture 4" descr="A red and white sports uniform&#10;&#10;AI-generated content may be incorrect.">
                <a:extLst>
                  <a:ext uri="{FF2B5EF4-FFF2-40B4-BE49-F238E27FC236}">
                    <a16:creationId xmlns:a16="http://schemas.microsoft.com/office/drawing/2014/main" id="{82E76ECC-148A-EC33-AE49-6AF3871BC4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6664" y="1596444"/>
                <a:ext cx="2490341" cy="4427269"/>
              </a:xfrm>
              <a:prstGeom prst="rect">
                <a:avLst/>
              </a:prstGeom>
            </p:spPr>
          </p:pic>
          <p:pic>
            <p:nvPicPr>
              <p:cNvPr id="15" name="Picture 14" descr="A red and white sports uniform&#10;&#10;AI-generated content may be incorrect.">
                <a:extLst>
                  <a:ext uri="{FF2B5EF4-FFF2-40B4-BE49-F238E27FC236}">
                    <a16:creationId xmlns:a16="http://schemas.microsoft.com/office/drawing/2014/main" id="{4847C280-102B-CAE1-5303-BB5E47E3F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1480" y="774819"/>
                <a:ext cx="3013312" cy="5356995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13B98B-11CA-08EC-34A1-F7528A6F4CD3}"/>
                </a:ext>
              </a:extLst>
            </p:cNvPr>
            <p:cNvSpPr txBox="1"/>
            <p:nvPr/>
          </p:nvSpPr>
          <p:spPr>
            <a:xfrm>
              <a:off x="912056" y="5743617"/>
              <a:ext cx="1547017" cy="1073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63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Home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72C3DC-E283-7E4D-D932-378C146CDACF}"/>
              </a:ext>
            </a:extLst>
          </p:cNvPr>
          <p:cNvGrpSpPr/>
          <p:nvPr/>
        </p:nvGrpSpPr>
        <p:grpSpPr>
          <a:xfrm>
            <a:off x="3014258" y="1031056"/>
            <a:ext cx="4258483" cy="5983156"/>
            <a:chOff x="3014258" y="834287"/>
            <a:chExt cx="4258483" cy="598315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FF2E6B6-35DD-590D-92B7-E0E9E36BB15C}"/>
                </a:ext>
              </a:extLst>
            </p:cNvPr>
            <p:cNvGrpSpPr/>
            <p:nvPr/>
          </p:nvGrpSpPr>
          <p:grpSpPr>
            <a:xfrm>
              <a:off x="3014258" y="834287"/>
              <a:ext cx="4258483" cy="5356995"/>
              <a:chOff x="3014259" y="834287"/>
              <a:chExt cx="4258483" cy="5356995"/>
            </a:xfrm>
          </p:grpSpPr>
          <p:pic>
            <p:nvPicPr>
              <p:cNvPr id="11" name="Picture 10" descr="A yellow and black sports uniform&#10;&#10;AI-generated content may be incorrect.">
                <a:extLst>
                  <a:ext uri="{FF2B5EF4-FFF2-40B4-BE49-F238E27FC236}">
                    <a16:creationId xmlns:a16="http://schemas.microsoft.com/office/drawing/2014/main" id="{B6A92BC7-5E00-F012-0FB5-9C35A367A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4259" y="834287"/>
                <a:ext cx="3013312" cy="5356995"/>
              </a:xfrm>
              <a:prstGeom prst="rect">
                <a:avLst/>
              </a:prstGeom>
            </p:spPr>
          </p:pic>
          <p:pic>
            <p:nvPicPr>
              <p:cNvPr id="13" name="Picture 12" descr="A sports uniform with yellow and black stripes&#10;&#10;AI-generated content may be incorrect.">
                <a:extLst>
                  <a:ext uri="{FF2B5EF4-FFF2-40B4-BE49-F238E27FC236}">
                    <a16:creationId xmlns:a16="http://schemas.microsoft.com/office/drawing/2014/main" id="{1281A282-602D-FFCA-BC9D-14DA2D8F9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2401" y="1655912"/>
                <a:ext cx="2490341" cy="4427269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EDE7A6-2E55-8B1A-DD13-C32544D840DA}"/>
                </a:ext>
              </a:extLst>
            </p:cNvPr>
            <p:cNvSpPr txBox="1"/>
            <p:nvPr/>
          </p:nvSpPr>
          <p:spPr>
            <a:xfrm>
              <a:off x="4335423" y="5743617"/>
              <a:ext cx="1616152" cy="1073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63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Away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3351CA-C057-75E3-E6A3-D14C051FCEAE}"/>
              </a:ext>
            </a:extLst>
          </p:cNvPr>
          <p:cNvGrpSpPr/>
          <p:nvPr/>
        </p:nvGrpSpPr>
        <p:grpSpPr>
          <a:xfrm>
            <a:off x="6472196" y="1031056"/>
            <a:ext cx="4258482" cy="5983156"/>
            <a:chOff x="6472196" y="834287"/>
            <a:chExt cx="4258482" cy="59831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B56FB60-250E-8CB5-93CB-47C8B6A13C94}"/>
                </a:ext>
              </a:extLst>
            </p:cNvPr>
            <p:cNvGrpSpPr/>
            <p:nvPr/>
          </p:nvGrpSpPr>
          <p:grpSpPr>
            <a:xfrm>
              <a:off x="6472196" y="834287"/>
              <a:ext cx="4258482" cy="5356995"/>
              <a:chOff x="6511797" y="834287"/>
              <a:chExt cx="4258482" cy="5356995"/>
            </a:xfrm>
          </p:grpSpPr>
          <p:pic>
            <p:nvPicPr>
              <p:cNvPr id="7" name="Picture 6" descr="A pink sports uniform with socks and a black background&#10;&#10;AI-generated content may be incorrect.">
                <a:extLst>
                  <a:ext uri="{FF2B5EF4-FFF2-40B4-BE49-F238E27FC236}">
                    <a16:creationId xmlns:a16="http://schemas.microsoft.com/office/drawing/2014/main" id="{F9B48BCC-0A18-39AB-1184-BF2D989F75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1797" y="834287"/>
                <a:ext cx="3013312" cy="5356995"/>
              </a:xfrm>
              <a:prstGeom prst="rect">
                <a:avLst/>
              </a:prstGeom>
            </p:spPr>
          </p:pic>
          <p:pic>
            <p:nvPicPr>
              <p:cNvPr id="9" name="Picture 8" descr="A pink sports uniform with white and pink socks&#10;&#10;AI-generated content may be incorrect.">
                <a:extLst>
                  <a:ext uri="{FF2B5EF4-FFF2-40B4-BE49-F238E27FC236}">
                    <a16:creationId xmlns:a16="http://schemas.microsoft.com/office/drawing/2014/main" id="{407F3FFC-8191-8E1A-A366-05FD73C4E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9938" y="1655912"/>
                <a:ext cx="2490341" cy="4427269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372FE3-3BBE-EFDF-A1D3-4D9E47223449}"/>
                </a:ext>
              </a:extLst>
            </p:cNvPr>
            <p:cNvSpPr txBox="1"/>
            <p:nvPr/>
          </p:nvSpPr>
          <p:spPr>
            <a:xfrm>
              <a:off x="7650156" y="5743617"/>
              <a:ext cx="1902563" cy="1073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5063" cap="small" dirty="0">
                  <a:ln w="9525">
                    <a:noFill/>
                  </a:ln>
                  <a:solidFill>
                    <a:srgbClr val="B22831"/>
                  </a:solidFill>
                  <a:latin typeface="Angsana New" panose="02020603050405020304" pitchFamily="18" charset="-34"/>
                  <a:cs typeface="Angsana New" panose="02020603050405020304" pitchFamily="18" charset="-34"/>
                </a:rPr>
                <a:t>Keeper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6989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85" y="0"/>
            <a:ext cx="1028442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group of football uniforms&#10;&#10;AI-generated content may be incorrect.">
            <a:extLst>
              <a:ext uri="{FF2B5EF4-FFF2-40B4-BE49-F238E27FC236}">
                <a16:creationId xmlns:a16="http://schemas.microsoft.com/office/drawing/2014/main" id="{7FB56380-F530-DCC8-1A0E-CA22C6E000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142"/>
          <a:stretch/>
        </p:blipFill>
        <p:spPr>
          <a:xfrm>
            <a:off x="20" y="1282"/>
            <a:ext cx="10286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</TotalTime>
  <Words>12</Words>
  <Application>Microsoft Office PowerPoint</Application>
  <PresentationFormat>35 mm Slides</PresentationFormat>
  <Paragraphs>5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Angsana New</vt:lpstr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Alfred TANG</dc:creator>
  <cp:lastModifiedBy>Alfred TANG</cp:lastModifiedBy>
  <cp:revision>2</cp:revision>
  <dcterms:created xsi:type="dcterms:W3CDTF">2025-04-01T12:24:21Z</dcterms:created>
  <dcterms:modified xsi:type="dcterms:W3CDTF">2025-04-02T12:22:35Z</dcterms:modified>
</cp:coreProperties>
</file>